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Saira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4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CEF85-1208-406D-A05A-3EA6AF9A1820}"/>
              </a:ext>
            </a:extLst>
          </p:cNvPr>
          <p:cNvSpPr/>
          <p:nvPr/>
        </p:nvSpPr>
        <p:spPr>
          <a:xfrm>
            <a:off x="10633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Sport Scope Dashboard: A Comprehensive Data Visualization &amp; Forecasting Tool</a:t>
            </a:r>
            <a:endParaRPr lang="en-US" sz="4450" b="1" dirty="0">
              <a:solidFill>
                <a:srgbClr val="FC8337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presentation on Sport Scope Dashboard, a GUI application designed to empower non-technical users to analyze data using machine learning and visualization.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A482C9-4F6C-43B2-836F-CED4DE92B1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ER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Relationship Diagram (ERD) Overview</a:t>
            </a:r>
            <a:endParaRPr lang="en-US" sz="1750" dirty="0">
              <a:solidFill>
                <a:srgbClr val="FC83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ABBE-53C9-480A-87AA-92BF0F0E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71" y="1051241"/>
            <a:ext cx="5523980" cy="61271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298BA3-508F-464C-8357-EC77BDFC785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7195780" y="544353"/>
            <a:ext cx="5725001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Summary &amp; Next Steps</a:t>
            </a:r>
            <a:endParaRPr lang="en-US" sz="4150" dirty="0">
              <a:solidFill>
                <a:srgbClr val="FC8337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29945" y="1672947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6556" y="263949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Unified Tool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9945" y="3098840"/>
            <a:ext cx="3669149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Sport Scope Dashboard brings together data upload, visualization, forecasting, conversion, and dashboards.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706" y="1672947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4317" y="263949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Empowering Users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706" y="3098840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Non-technical users can leverage machine learning and visualization for insightful data analysis.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23766" y="5201603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8730377" y="616815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Next Steps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23766" y="6627495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for a demo of Sport Scope Dashboard to explore its features and capabilities.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3DC6B4-2685-4A73-AE74-E5CC4BDE6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5" r="9952"/>
          <a:stretch/>
        </p:blipFill>
        <p:spPr>
          <a:xfrm>
            <a:off x="0" y="3453"/>
            <a:ext cx="5486162" cy="822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453DFC-84AB-46CD-9D63-EB9751339ED4}"/>
              </a:ext>
            </a:extLst>
          </p:cNvPr>
          <p:cNvSpPr/>
          <p:nvPr/>
        </p:nvSpPr>
        <p:spPr>
          <a:xfrm>
            <a:off x="10633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818442"/>
            <a:ext cx="9783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Overview of Sport Scope Dashboard</a:t>
            </a:r>
            <a:endParaRPr lang="en-US" sz="4450" dirty="0">
              <a:solidFill>
                <a:srgbClr val="FC8337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9419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Upload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9670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interface for uploading CSV or Excel files. Automatic column detection effortless data preparation.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9419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Visualization &amp; Charts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2967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charts using Plotly, explore various chart types like scatter, bar, line, and more.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094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Forecasting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75340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from Linear, Polynomial, or ARIMA forecasting models and visualize predictions with confidence intervals.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094196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File Conversion &amp; Dashboards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29670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data between CSV, Excel, and SQLite formats. Design custom dashboards to combine multiple charts and insights.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F7106D-579C-491E-AC18-9DF7CD68473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95907"/>
            <a:ext cx="6423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Hardware Requirements</a:t>
            </a:r>
            <a:endParaRPr lang="en-US" sz="4450" dirty="0">
              <a:solidFill>
                <a:srgbClr val="FC8337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79999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79999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Dual-core CPU (Intel i3 or equivalent) and 4 GB RAM. 8 GB RAM recommended for optimal performance.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0776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17439" y="5007769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 least 500 MB of free disk space. Graphics card for enhanced plot rendering (optional).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B2FBFF-5DEF-418A-89BE-94F198EF0E0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24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586740"/>
            <a:ext cx="588609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Software Requirements</a:t>
            </a:r>
            <a:endParaRPr lang="en-US" sz="4200" dirty="0">
              <a:solidFill>
                <a:srgbClr val="FC8337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3160" y="1573649"/>
            <a:ext cx="7650480" cy="1275159"/>
          </a:xfrm>
          <a:prstGeom prst="roundRect">
            <a:avLst>
              <a:gd name="adj" fmla="val 1506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380" y="180986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Operating System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9380" y="2271236"/>
            <a:ext cx="71780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Windows, macOS, or Linux.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160" y="3062168"/>
            <a:ext cx="7650480" cy="1275159"/>
          </a:xfrm>
          <a:prstGeom prst="roundRect">
            <a:avLst>
              <a:gd name="adj" fmla="val 1506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9380" y="3298388"/>
            <a:ext cx="297584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Programming Language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9380" y="3759756"/>
            <a:ext cx="71780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3.x.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160" y="4550688"/>
            <a:ext cx="7650480" cy="1616512"/>
          </a:xfrm>
          <a:prstGeom prst="roundRect">
            <a:avLst>
              <a:gd name="adj" fmla="val 1188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9380" y="4786908"/>
            <a:ext cx="347222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Libraries &amp; Frameworks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9380" y="5248275"/>
            <a:ext cx="71780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Tkinter, ttkbootstrap, pandas, numpy, Plotly, scikit-learn, statsmodels, sqlite3.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160" y="6380559"/>
            <a:ext cx="7650480" cy="1275159"/>
          </a:xfrm>
          <a:prstGeom prst="roundRect">
            <a:avLst>
              <a:gd name="adj" fmla="val 1506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9380" y="661677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Additional Tools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9380" y="7078147"/>
            <a:ext cx="717804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code editor (e.g., VS Code, PyCharm).</a:t>
            </a:r>
            <a:endParaRPr lang="en-US" sz="1650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005CC34-4A04-481F-80A3-DB46E6796A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92229" y="543878"/>
            <a:ext cx="9116258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Workflow: From Data Upload to Insights</a:t>
            </a:r>
            <a:endParaRPr lang="en-US" sz="3850" dirty="0">
              <a:solidFill>
                <a:srgbClr val="FC8337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557457"/>
            <a:ext cx="22860" cy="6131004"/>
          </a:xfrm>
          <a:prstGeom prst="roundRect">
            <a:avLst>
              <a:gd name="adj" fmla="val 7787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423362" y="1990844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092732" y="1779865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8348" y="1853922"/>
            <a:ext cx="11370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5112" y="1755219"/>
            <a:ext cx="247233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File &amp; Data Upload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2229" y="2182892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and upload CSV or Excel files. The system automatically detects columns and displays options.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808" y="2979658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732" y="2768679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4534" y="2842736"/>
            <a:ext cx="18121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955" y="2744033"/>
            <a:ext cx="247233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Visualization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2955" y="3171706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columns and chart type to create custom visualizations using Plotly.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3362" y="3869650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2732" y="3658672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5605" y="3732728"/>
            <a:ext cx="17918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55112" y="3634026"/>
            <a:ext cx="247233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Forecasting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2229" y="4061698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prediction mode, choose a forecasting model (Linear, Polynomial, ARIMA), and set the horizon.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808" y="4759643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2732" y="4548664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9533" y="4622721"/>
            <a:ext cx="19133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955" y="4524018"/>
            <a:ext cx="247233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File Conversion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2955" y="4951690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uploaded files to CSV, Excel, or SQLite format as needed.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3362" y="5649635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2732" y="5438656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3105" y="5512713"/>
            <a:ext cx="184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044785" y="5414010"/>
            <a:ext cx="318266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 Dashboard Creation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2229" y="5841682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the number of charts and select options for each to create a custom dashboard.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808" y="6539627"/>
            <a:ext cx="692229" cy="22860"/>
          </a:xfrm>
          <a:prstGeom prst="roundRect">
            <a:avLst>
              <a:gd name="adj" fmla="val 778700"/>
            </a:avLst>
          </a:prstGeom>
          <a:solidFill>
            <a:srgbClr val="FC8337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2732" y="6328648"/>
            <a:ext cx="444937" cy="444937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7152" y="6402705"/>
            <a:ext cx="19609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955" y="6304002"/>
            <a:ext cx="289798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Settings &amp; Customization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402955" y="6731675"/>
            <a:ext cx="553521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Modify UI fonts, colors, and overall appearance to suit your preferences.</a:t>
            </a:r>
            <a:endParaRPr lang="en-US" sz="1550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4831F4-D7BA-44B8-B947-ED2DC00008C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820460"/>
            <a:ext cx="116032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Advantages of Sport Scope Dashboard</a:t>
            </a:r>
            <a:endParaRPr lang="en-US" sz="4450" dirty="0">
              <a:solidFill>
                <a:srgbClr val="FC8337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286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67075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interface with a three-pane layout for easy navigation.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198286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Multi-Functionality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326707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data upload, visualization, forecasting, and file conversion in one tool.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198286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26707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charts, dashboards, and adjust themes and appearance.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198286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2776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Rapid Analysis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326707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gain insights and forecasts from raw data.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3622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93790" y="6320433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multiple file formats and machine learning forecasting models.</a:t>
            </a:r>
            <a:endParaRPr lang="en-US" sz="1750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6B15DD5-D83A-46FC-90D1-E9C403D1BA3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4616" y="578287"/>
            <a:ext cx="117630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Modular Design: Building Blocks of Functionality</a:t>
            </a:r>
            <a:endParaRPr lang="en-US" sz="4100" dirty="0">
              <a:solidFill>
                <a:srgbClr val="FC8337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34616" y="1654135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06817" y="165413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File &amp; Data Module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206817" y="2108002"/>
            <a:ext cx="1268896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file uploads, reading data, and updating column dropdowns.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1049417" y="2653665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521619" y="2653665"/>
            <a:ext cx="26571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File Converter Module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521619" y="3107531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files between CSV, Excel, and SQLite formats.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364337" y="3653195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36539" y="365319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Forecasting Module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836539" y="4107061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prediction functionality using Linear, Polynomial, and ARIMA models.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1679138" y="4652724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151340" y="4652724"/>
            <a:ext cx="424636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 Chart &amp; Dashboard Module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2151340" y="5106591"/>
            <a:ext cx="1174444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users to generate individual charts and combine them into a dashboard.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364337" y="5652254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836539" y="565225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Settings Module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836539" y="6106120"/>
            <a:ext cx="1205924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UI customization (fonts, colors, themes) and resets defaults.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1049417" y="6651784"/>
            <a:ext cx="157401" cy="789622"/>
          </a:xfrm>
          <a:prstGeom prst="roundRect">
            <a:avLst>
              <a:gd name="adj" fmla="val 1200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521619" y="6651784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Visualization Module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521619" y="7105650"/>
            <a:ext cx="1237416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various chart types (scatter, bar, pie, 3D, etc.) using Plotly.</a:t>
            </a:r>
            <a:endParaRPr lang="en-US" sz="1650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E8F97B-726C-4F33-A16D-F08B7703489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7599521" y="3122414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Flow Diagram (DFD)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DFD Level 0</a:t>
            </a:r>
            <a:endParaRPr lang="en-US" sz="1750" dirty="0">
              <a:solidFill>
                <a:srgbClr val="FC833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A31861-ACA5-4C14-9162-45C10682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30" y="329608"/>
            <a:ext cx="6431347" cy="75703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F53C7C-8DB5-421A-89BE-718B653BBDE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7599521" y="3122414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Flow Diagram (DFD)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DFD Level 1</a:t>
            </a:r>
            <a:endParaRPr lang="en-US" sz="1750" dirty="0">
              <a:solidFill>
                <a:srgbClr val="FC833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7AF3DE-E0CF-4A89-9183-748ABBB2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0" y="510428"/>
            <a:ext cx="4174416" cy="72087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612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Saira Medium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Onkar Singh</cp:lastModifiedBy>
  <cp:revision>9</cp:revision>
  <dcterms:created xsi:type="dcterms:W3CDTF">2025-02-07T09:03:29Z</dcterms:created>
  <dcterms:modified xsi:type="dcterms:W3CDTF">2025-02-24T15:33:56Z</dcterms:modified>
</cp:coreProperties>
</file>